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7D72E4-313B-4AED-BCC3-2CEBC6A8233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154B456-9CC1-49FA-884F-4BBDDEC221A9}">
      <dgm:prSet phldrT="[Текст]" custT="1"/>
      <dgm:spPr/>
      <dgm:t>
        <a:bodyPr/>
        <a:lstStyle/>
        <a:p>
          <a:r>
            <a:rPr lang="uk-UA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Змістовий модуль 1. Предмет і теоретико-методологічні основи етики і психології професійної діяльності. Психологічні особливості педагогічного спілкування в умовах вищої школи</a:t>
          </a:r>
        </a:p>
      </dgm:t>
    </dgm:pt>
    <dgm:pt modelId="{BD8FE7B6-82DD-4C78-9098-6DFE4365B4F9}" type="parTrans" cxnId="{3040520C-0E4C-4328-BB80-C02A7254F74C}">
      <dgm:prSet/>
      <dgm:spPr/>
      <dgm:t>
        <a:bodyPr/>
        <a:lstStyle/>
        <a:p>
          <a:endParaRPr lang="uk-UA"/>
        </a:p>
      </dgm:t>
    </dgm:pt>
    <dgm:pt modelId="{EBE3FA10-593C-4AC0-84EF-659B6DCBF3B4}" type="sibTrans" cxnId="{3040520C-0E4C-4328-BB80-C02A7254F74C}">
      <dgm:prSet/>
      <dgm:spPr/>
      <dgm:t>
        <a:bodyPr/>
        <a:lstStyle/>
        <a:p>
          <a:endParaRPr lang="uk-UA"/>
        </a:p>
      </dgm:t>
    </dgm:pt>
    <dgm:pt modelId="{2FFA8500-4FDD-478E-973A-430A69A15934}">
      <dgm:prSet phldrT="[Текст]" custT="1"/>
      <dgm:spPr/>
      <dgm:t>
        <a:bodyPr/>
        <a:lstStyle/>
        <a:p>
          <a:r>
            <a:rPr lang="ru-RU" sz="2000">
              <a:latin typeface="Times New Roman" panose="02020603050405020304" pitchFamily="18" charset="0"/>
              <a:cs typeface="Times New Roman" panose="02020603050405020304" pitchFamily="18" charset="0"/>
            </a:rPr>
            <a:t>Змістовий 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модуль 2.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Педагогічна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етика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Академічна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доброчесність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науковця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освітянина</a:t>
          </a:r>
          <a:endParaRPr lang="uk-UA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39AA3F-0E3A-4ADA-A863-18E8E5ED6E9A}" type="parTrans" cxnId="{9D1A7AA2-5147-4557-9DF7-987A37B1E41C}">
      <dgm:prSet/>
      <dgm:spPr/>
      <dgm:t>
        <a:bodyPr/>
        <a:lstStyle/>
        <a:p>
          <a:endParaRPr lang="uk-UA"/>
        </a:p>
      </dgm:t>
    </dgm:pt>
    <dgm:pt modelId="{F08D8247-C612-44AB-A962-A252A3F08600}" type="sibTrans" cxnId="{9D1A7AA2-5147-4557-9DF7-987A37B1E41C}">
      <dgm:prSet/>
      <dgm:spPr/>
      <dgm:t>
        <a:bodyPr/>
        <a:lstStyle/>
        <a:p>
          <a:endParaRPr lang="uk-UA"/>
        </a:p>
      </dgm:t>
    </dgm:pt>
    <dgm:pt modelId="{777921C3-713C-4296-8BD2-88BDE1DA0C5E}">
      <dgm:prSet custT="1"/>
      <dgm:spPr/>
      <dgm:t>
        <a:bodyPr/>
        <a:lstStyle/>
        <a:p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Змістовий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модуль 3.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Студентська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група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умовах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освітнього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середовища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закладу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вищої</a:t>
          </a:r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освіти</a:t>
          </a:r>
          <a:endParaRPr lang="uk-UA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A391B2-E9D9-4ACB-8238-249F036D62CE}" type="parTrans" cxnId="{FF91FC76-BC49-471C-B684-52D82393E9B2}">
      <dgm:prSet/>
      <dgm:spPr/>
      <dgm:t>
        <a:bodyPr/>
        <a:lstStyle/>
        <a:p>
          <a:endParaRPr lang="uk-UA"/>
        </a:p>
      </dgm:t>
    </dgm:pt>
    <dgm:pt modelId="{0EBBC101-3492-4BA2-8890-73D2CFA61EA5}" type="sibTrans" cxnId="{FF91FC76-BC49-471C-B684-52D82393E9B2}">
      <dgm:prSet/>
      <dgm:spPr/>
      <dgm:t>
        <a:bodyPr/>
        <a:lstStyle/>
        <a:p>
          <a:endParaRPr lang="uk-UA"/>
        </a:p>
      </dgm:t>
    </dgm:pt>
    <dgm:pt modelId="{242EB2D2-5B59-4C39-988B-9E55B10B5691}" type="pres">
      <dgm:prSet presAssocID="{427D72E4-313B-4AED-BCC3-2CEBC6A8233D}" presName="Name0" presStyleCnt="0">
        <dgm:presLayoutVars>
          <dgm:chMax val="7"/>
          <dgm:chPref val="7"/>
          <dgm:dir/>
        </dgm:presLayoutVars>
      </dgm:prSet>
      <dgm:spPr/>
    </dgm:pt>
    <dgm:pt modelId="{BCFC1B22-D850-4341-A0B5-DF8CD2D4D695}" type="pres">
      <dgm:prSet presAssocID="{427D72E4-313B-4AED-BCC3-2CEBC6A8233D}" presName="Name1" presStyleCnt="0"/>
      <dgm:spPr/>
    </dgm:pt>
    <dgm:pt modelId="{A0C92D1A-1351-45C1-ACE2-AE008782893C}" type="pres">
      <dgm:prSet presAssocID="{427D72E4-313B-4AED-BCC3-2CEBC6A8233D}" presName="cycle" presStyleCnt="0"/>
      <dgm:spPr/>
    </dgm:pt>
    <dgm:pt modelId="{143EC06B-E95B-40D0-A406-57DAF00EC52D}" type="pres">
      <dgm:prSet presAssocID="{427D72E4-313B-4AED-BCC3-2CEBC6A8233D}" presName="srcNode" presStyleLbl="node1" presStyleIdx="0" presStyleCnt="3"/>
      <dgm:spPr/>
    </dgm:pt>
    <dgm:pt modelId="{1618D06E-6D63-42FF-A291-BEC1207510FC}" type="pres">
      <dgm:prSet presAssocID="{427D72E4-313B-4AED-BCC3-2CEBC6A8233D}" presName="conn" presStyleLbl="parChTrans1D2" presStyleIdx="0" presStyleCnt="1"/>
      <dgm:spPr/>
    </dgm:pt>
    <dgm:pt modelId="{0839F487-754B-4889-B909-F1C369B247AC}" type="pres">
      <dgm:prSet presAssocID="{427D72E4-313B-4AED-BCC3-2CEBC6A8233D}" presName="extraNode" presStyleLbl="node1" presStyleIdx="0" presStyleCnt="3"/>
      <dgm:spPr/>
    </dgm:pt>
    <dgm:pt modelId="{6271BADB-42A2-4543-A132-B5D6C6CB04C9}" type="pres">
      <dgm:prSet presAssocID="{427D72E4-313B-4AED-BCC3-2CEBC6A8233D}" presName="dstNode" presStyleLbl="node1" presStyleIdx="0" presStyleCnt="3"/>
      <dgm:spPr/>
    </dgm:pt>
    <dgm:pt modelId="{9473A2D8-4B73-4513-B3F7-AF9F101D9117}" type="pres">
      <dgm:prSet presAssocID="{1154B456-9CC1-49FA-884F-4BBDDEC221A9}" presName="text_1" presStyleLbl="node1" presStyleIdx="0" presStyleCnt="3">
        <dgm:presLayoutVars>
          <dgm:bulletEnabled val="1"/>
        </dgm:presLayoutVars>
      </dgm:prSet>
      <dgm:spPr/>
    </dgm:pt>
    <dgm:pt modelId="{3E5D75B9-5D13-4A19-95C9-B74932DF6524}" type="pres">
      <dgm:prSet presAssocID="{1154B456-9CC1-49FA-884F-4BBDDEC221A9}" presName="accent_1" presStyleCnt="0"/>
      <dgm:spPr/>
    </dgm:pt>
    <dgm:pt modelId="{801E9F34-86C7-4C8A-B0BB-3B480C41930F}" type="pres">
      <dgm:prSet presAssocID="{1154B456-9CC1-49FA-884F-4BBDDEC221A9}" presName="accentRepeatNode" presStyleLbl="solidFgAcc1" presStyleIdx="0" presStyleCnt="3"/>
      <dgm:spPr/>
    </dgm:pt>
    <dgm:pt modelId="{4398D59D-2938-4CA6-AF4B-23F2CFEFB1D9}" type="pres">
      <dgm:prSet presAssocID="{2FFA8500-4FDD-478E-973A-430A69A15934}" presName="text_2" presStyleLbl="node1" presStyleIdx="1" presStyleCnt="3">
        <dgm:presLayoutVars>
          <dgm:bulletEnabled val="1"/>
        </dgm:presLayoutVars>
      </dgm:prSet>
      <dgm:spPr/>
    </dgm:pt>
    <dgm:pt modelId="{7F1AFD52-CD5D-4E56-B3CB-3E68758A6EAB}" type="pres">
      <dgm:prSet presAssocID="{2FFA8500-4FDD-478E-973A-430A69A15934}" presName="accent_2" presStyleCnt="0"/>
      <dgm:spPr/>
    </dgm:pt>
    <dgm:pt modelId="{E5199186-6BF7-4591-911F-E427B65373AC}" type="pres">
      <dgm:prSet presAssocID="{2FFA8500-4FDD-478E-973A-430A69A15934}" presName="accentRepeatNode" presStyleLbl="solidFgAcc1" presStyleIdx="1" presStyleCnt="3"/>
      <dgm:spPr/>
    </dgm:pt>
    <dgm:pt modelId="{DB9C572A-C8A2-42F9-BDA3-81D7705BB16F}" type="pres">
      <dgm:prSet presAssocID="{777921C3-713C-4296-8BD2-88BDE1DA0C5E}" presName="text_3" presStyleLbl="node1" presStyleIdx="2" presStyleCnt="3">
        <dgm:presLayoutVars>
          <dgm:bulletEnabled val="1"/>
        </dgm:presLayoutVars>
      </dgm:prSet>
      <dgm:spPr/>
    </dgm:pt>
    <dgm:pt modelId="{BEE515AA-D525-49CD-B692-CCD15E3B89E2}" type="pres">
      <dgm:prSet presAssocID="{777921C3-713C-4296-8BD2-88BDE1DA0C5E}" presName="accent_3" presStyleCnt="0"/>
      <dgm:spPr/>
    </dgm:pt>
    <dgm:pt modelId="{D9F13616-B1A1-4CCB-B11B-5B24CBAF8E7C}" type="pres">
      <dgm:prSet presAssocID="{777921C3-713C-4296-8BD2-88BDE1DA0C5E}" presName="accentRepeatNode" presStyleLbl="solidFgAcc1" presStyleIdx="2" presStyleCnt="3"/>
      <dgm:spPr/>
    </dgm:pt>
  </dgm:ptLst>
  <dgm:cxnLst>
    <dgm:cxn modelId="{3040520C-0E4C-4328-BB80-C02A7254F74C}" srcId="{427D72E4-313B-4AED-BCC3-2CEBC6A8233D}" destId="{1154B456-9CC1-49FA-884F-4BBDDEC221A9}" srcOrd="0" destOrd="0" parTransId="{BD8FE7B6-82DD-4C78-9098-6DFE4365B4F9}" sibTransId="{EBE3FA10-593C-4AC0-84EF-659B6DCBF3B4}"/>
    <dgm:cxn modelId="{FF91FC76-BC49-471C-B684-52D82393E9B2}" srcId="{427D72E4-313B-4AED-BCC3-2CEBC6A8233D}" destId="{777921C3-713C-4296-8BD2-88BDE1DA0C5E}" srcOrd="2" destOrd="0" parTransId="{E4A391B2-E9D9-4ACB-8238-249F036D62CE}" sibTransId="{0EBBC101-3492-4BA2-8890-73D2CFA61EA5}"/>
    <dgm:cxn modelId="{9D1A7AA2-5147-4557-9DF7-987A37B1E41C}" srcId="{427D72E4-313B-4AED-BCC3-2CEBC6A8233D}" destId="{2FFA8500-4FDD-478E-973A-430A69A15934}" srcOrd="1" destOrd="0" parTransId="{8539AA3F-0E3A-4ADA-A863-18E8E5ED6E9A}" sibTransId="{F08D8247-C612-44AB-A962-A252A3F08600}"/>
    <dgm:cxn modelId="{EDEA77B7-3FAB-4356-808F-51426D437321}" type="presOf" srcId="{427D72E4-313B-4AED-BCC3-2CEBC6A8233D}" destId="{242EB2D2-5B59-4C39-988B-9E55B10B5691}" srcOrd="0" destOrd="0" presId="urn:microsoft.com/office/officeart/2008/layout/VerticalCurvedList"/>
    <dgm:cxn modelId="{2DD1C9BE-E125-4D04-B224-CD06BBC2FCB1}" type="presOf" srcId="{1154B456-9CC1-49FA-884F-4BBDDEC221A9}" destId="{9473A2D8-4B73-4513-B3F7-AF9F101D9117}" srcOrd="0" destOrd="0" presId="urn:microsoft.com/office/officeart/2008/layout/VerticalCurvedList"/>
    <dgm:cxn modelId="{6467C8D3-E301-4FD4-9BE9-2D8321B72377}" type="presOf" srcId="{777921C3-713C-4296-8BD2-88BDE1DA0C5E}" destId="{DB9C572A-C8A2-42F9-BDA3-81D7705BB16F}" srcOrd="0" destOrd="0" presId="urn:microsoft.com/office/officeart/2008/layout/VerticalCurvedList"/>
    <dgm:cxn modelId="{F873CCDE-7F98-4B6F-934D-B2627DD69E4B}" type="presOf" srcId="{2FFA8500-4FDD-478E-973A-430A69A15934}" destId="{4398D59D-2938-4CA6-AF4B-23F2CFEFB1D9}" srcOrd="0" destOrd="0" presId="urn:microsoft.com/office/officeart/2008/layout/VerticalCurvedList"/>
    <dgm:cxn modelId="{9C887EF8-8B53-4062-A0F2-E9EEEF436791}" type="presOf" srcId="{EBE3FA10-593C-4AC0-84EF-659B6DCBF3B4}" destId="{1618D06E-6D63-42FF-A291-BEC1207510FC}" srcOrd="0" destOrd="0" presId="urn:microsoft.com/office/officeart/2008/layout/VerticalCurvedList"/>
    <dgm:cxn modelId="{9A08FF30-B276-46D0-AE94-1C737BADD0F9}" type="presParOf" srcId="{242EB2D2-5B59-4C39-988B-9E55B10B5691}" destId="{BCFC1B22-D850-4341-A0B5-DF8CD2D4D695}" srcOrd="0" destOrd="0" presId="urn:microsoft.com/office/officeart/2008/layout/VerticalCurvedList"/>
    <dgm:cxn modelId="{64DC8F05-7BE0-4756-B02E-E5B699E4AEC2}" type="presParOf" srcId="{BCFC1B22-D850-4341-A0B5-DF8CD2D4D695}" destId="{A0C92D1A-1351-45C1-ACE2-AE008782893C}" srcOrd="0" destOrd="0" presId="urn:microsoft.com/office/officeart/2008/layout/VerticalCurvedList"/>
    <dgm:cxn modelId="{5CA1397F-6EEC-4391-B33F-19831E034C7C}" type="presParOf" srcId="{A0C92D1A-1351-45C1-ACE2-AE008782893C}" destId="{143EC06B-E95B-40D0-A406-57DAF00EC52D}" srcOrd="0" destOrd="0" presId="urn:microsoft.com/office/officeart/2008/layout/VerticalCurvedList"/>
    <dgm:cxn modelId="{2146E172-E39E-419E-85BC-50F088741275}" type="presParOf" srcId="{A0C92D1A-1351-45C1-ACE2-AE008782893C}" destId="{1618D06E-6D63-42FF-A291-BEC1207510FC}" srcOrd="1" destOrd="0" presId="urn:microsoft.com/office/officeart/2008/layout/VerticalCurvedList"/>
    <dgm:cxn modelId="{41D07BC7-40AA-415F-8D66-8618836A7A5C}" type="presParOf" srcId="{A0C92D1A-1351-45C1-ACE2-AE008782893C}" destId="{0839F487-754B-4889-B909-F1C369B247AC}" srcOrd="2" destOrd="0" presId="urn:microsoft.com/office/officeart/2008/layout/VerticalCurvedList"/>
    <dgm:cxn modelId="{77586C59-9572-4D93-A993-BECE36C29630}" type="presParOf" srcId="{A0C92D1A-1351-45C1-ACE2-AE008782893C}" destId="{6271BADB-42A2-4543-A132-B5D6C6CB04C9}" srcOrd="3" destOrd="0" presId="urn:microsoft.com/office/officeart/2008/layout/VerticalCurvedList"/>
    <dgm:cxn modelId="{D7F7B8A3-CB1F-457D-8B57-EAF7DA5F8690}" type="presParOf" srcId="{BCFC1B22-D850-4341-A0B5-DF8CD2D4D695}" destId="{9473A2D8-4B73-4513-B3F7-AF9F101D9117}" srcOrd="1" destOrd="0" presId="urn:microsoft.com/office/officeart/2008/layout/VerticalCurvedList"/>
    <dgm:cxn modelId="{D1CC5C34-44C5-47F9-897A-6C840AA5347D}" type="presParOf" srcId="{BCFC1B22-D850-4341-A0B5-DF8CD2D4D695}" destId="{3E5D75B9-5D13-4A19-95C9-B74932DF6524}" srcOrd="2" destOrd="0" presId="urn:microsoft.com/office/officeart/2008/layout/VerticalCurvedList"/>
    <dgm:cxn modelId="{3FA3C3F3-5ADE-4529-80DD-2826FB55BFF7}" type="presParOf" srcId="{3E5D75B9-5D13-4A19-95C9-B74932DF6524}" destId="{801E9F34-86C7-4C8A-B0BB-3B480C41930F}" srcOrd="0" destOrd="0" presId="urn:microsoft.com/office/officeart/2008/layout/VerticalCurvedList"/>
    <dgm:cxn modelId="{8A9A5CBE-0184-417A-99BC-A09D2BBADA2C}" type="presParOf" srcId="{BCFC1B22-D850-4341-A0B5-DF8CD2D4D695}" destId="{4398D59D-2938-4CA6-AF4B-23F2CFEFB1D9}" srcOrd="3" destOrd="0" presId="urn:microsoft.com/office/officeart/2008/layout/VerticalCurvedList"/>
    <dgm:cxn modelId="{102E12CB-D54F-493D-A154-612D97E574F8}" type="presParOf" srcId="{BCFC1B22-D850-4341-A0B5-DF8CD2D4D695}" destId="{7F1AFD52-CD5D-4E56-B3CB-3E68758A6EAB}" srcOrd="4" destOrd="0" presId="urn:microsoft.com/office/officeart/2008/layout/VerticalCurvedList"/>
    <dgm:cxn modelId="{ED5930B2-380A-4C66-BA59-AA73BF2B27D0}" type="presParOf" srcId="{7F1AFD52-CD5D-4E56-B3CB-3E68758A6EAB}" destId="{E5199186-6BF7-4591-911F-E427B65373AC}" srcOrd="0" destOrd="0" presId="urn:microsoft.com/office/officeart/2008/layout/VerticalCurvedList"/>
    <dgm:cxn modelId="{E592CF6B-8434-4522-8989-D6E7207941F7}" type="presParOf" srcId="{BCFC1B22-D850-4341-A0B5-DF8CD2D4D695}" destId="{DB9C572A-C8A2-42F9-BDA3-81D7705BB16F}" srcOrd="5" destOrd="0" presId="urn:microsoft.com/office/officeart/2008/layout/VerticalCurvedList"/>
    <dgm:cxn modelId="{EEC6A00D-3E5A-431B-B397-9D3D5DDAFCC7}" type="presParOf" srcId="{BCFC1B22-D850-4341-A0B5-DF8CD2D4D695}" destId="{BEE515AA-D525-49CD-B692-CCD15E3B89E2}" srcOrd="6" destOrd="0" presId="urn:microsoft.com/office/officeart/2008/layout/VerticalCurvedList"/>
    <dgm:cxn modelId="{AE768149-CC84-4560-BE0C-34269E3B3022}" type="presParOf" srcId="{BEE515AA-D525-49CD-B692-CCD15E3B89E2}" destId="{D9F13616-B1A1-4CCB-B11B-5B24CBAF8E7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8D06E-6D63-42FF-A291-BEC1207510FC}">
      <dsp:nvSpPr>
        <dsp:cNvPr id="0" name=""/>
        <dsp:cNvSpPr/>
      </dsp:nvSpPr>
      <dsp:spPr>
        <a:xfrm>
          <a:off x="-4755981" y="-728982"/>
          <a:ext cx="5664840" cy="5664840"/>
        </a:xfrm>
        <a:prstGeom prst="blockArc">
          <a:avLst>
            <a:gd name="adj1" fmla="val 18900000"/>
            <a:gd name="adj2" fmla="val 2700000"/>
            <a:gd name="adj3" fmla="val 381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3A2D8-4B73-4513-B3F7-AF9F101D9117}">
      <dsp:nvSpPr>
        <dsp:cNvPr id="0" name=""/>
        <dsp:cNvSpPr/>
      </dsp:nvSpPr>
      <dsp:spPr>
        <a:xfrm>
          <a:off x="584525" y="420687"/>
          <a:ext cx="9141793" cy="8413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784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Змістовий модуль 1. Предмет і теоретико-методологічні основи етики і психології професійної діяльності. Психологічні особливості педагогічного спілкування в умовах вищої школи</a:t>
          </a:r>
        </a:p>
      </dsp:txBody>
      <dsp:txXfrm>
        <a:off x="584525" y="420687"/>
        <a:ext cx="9141793" cy="841375"/>
      </dsp:txXfrm>
    </dsp:sp>
    <dsp:sp modelId="{801E9F34-86C7-4C8A-B0BB-3B480C41930F}">
      <dsp:nvSpPr>
        <dsp:cNvPr id="0" name=""/>
        <dsp:cNvSpPr/>
      </dsp:nvSpPr>
      <dsp:spPr>
        <a:xfrm>
          <a:off x="58666" y="315515"/>
          <a:ext cx="1051718" cy="1051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98D59D-2938-4CA6-AF4B-23F2CFEFB1D9}">
      <dsp:nvSpPr>
        <dsp:cNvPr id="0" name=""/>
        <dsp:cNvSpPr/>
      </dsp:nvSpPr>
      <dsp:spPr>
        <a:xfrm>
          <a:off x="890365" y="1682750"/>
          <a:ext cx="8835954" cy="8413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784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latin typeface="Times New Roman" panose="02020603050405020304" pitchFamily="18" charset="0"/>
              <a:cs typeface="Times New Roman" panose="02020603050405020304" pitchFamily="18" charset="0"/>
            </a:rPr>
            <a:t>Змістовий 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модуль 2.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Педагогічна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етика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en-US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Академічна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доброчесність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науковця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освітянина</a:t>
          </a:r>
          <a:endParaRPr lang="uk-UA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90365" y="1682750"/>
        <a:ext cx="8835954" cy="841375"/>
      </dsp:txXfrm>
    </dsp:sp>
    <dsp:sp modelId="{E5199186-6BF7-4591-911F-E427B65373AC}">
      <dsp:nvSpPr>
        <dsp:cNvPr id="0" name=""/>
        <dsp:cNvSpPr/>
      </dsp:nvSpPr>
      <dsp:spPr>
        <a:xfrm>
          <a:off x="364506" y="1577578"/>
          <a:ext cx="1051718" cy="1051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9C572A-C8A2-42F9-BDA3-81D7705BB16F}">
      <dsp:nvSpPr>
        <dsp:cNvPr id="0" name=""/>
        <dsp:cNvSpPr/>
      </dsp:nvSpPr>
      <dsp:spPr>
        <a:xfrm>
          <a:off x="584525" y="2944812"/>
          <a:ext cx="9141793" cy="8413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7841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Змістовий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модуль 3.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Студентська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група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умовах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освітнього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середовища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закладу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вищої</a:t>
          </a: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освіти</a:t>
          </a:r>
          <a:endParaRPr lang="uk-UA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4525" y="2944812"/>
        <a:ext cx="9141793" cy="841375"/>
      </dsp:txXfrm>
    </dsp:sp>
    <dsp:sp modelId="{D9F13616-B1A1-4CCB-B11B-5B24CBAF8E7C}">
      <dsp:nvSpPr>
        <dsp:cNvPr id="0" name=""/>
        <dsp:cNvSpPr/>
      </dsp:nvSpPr>
      <dsp:spPr>
        <a:xfrm>
          <a:off x="58666" y="2839640"/>
          <a:ext cx="1051718" cy="10517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7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75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3FFE419-2371-464F-8239-3959401C3561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215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55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5059C3-6A89-4494-99FF-5A4D6FFD50EB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25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06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8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820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4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07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0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6/20/2023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6210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BF11FE-3C42-42BF-8868-A4118402D7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59" y="2033082"/>
            <a:ext cx="11471565" cy="1872630"/>
          </a:xfrm>
        </p:spPr>
        <p:txBody>
          <a:bodyPr>
            <a:normAutofit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дисципліни  за вибором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 рівень</a:t>
            </a:r>
            <a:b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магістерський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ACFB75C-0B40-4B78-A065-91262AC957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32" y="3996250"/>
            <a:ext cx="11595370" cy="2569920"/>
          </a:xfrm>
        </p:spPr>
        <p:txBody>
          <a:bodyPr/>
          <a:lstStyle/>
          <a:p>
            <a:pPr algn="l"/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Волярська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Олена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Станіславівна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доктор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наук, доцент, 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методики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823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81BDC7-F84B-4556-B65F-EE0593544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914" y="770965"/>
            <a:ext cx="10665779" cy="95387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ДИСЦИПЛІН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Професійно-педагогічна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етика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br>
              <a:rPr lang="uk-UA" b="1" dirty="0"/>
            </a:br>
            <a:endParaRPr lang="uk-UA" b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7D37E93-BE25-471B-AE8A-CD267E06C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плану):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ЄКТС; 90 год., у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вечірня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Заочна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20 год.	6 год.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семінарські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10 год.	–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	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–	–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  	60 год.	80 год.</a:t>
            </a:r>
          </a:p>
          <a:p>
            <a:endParaRPr lang="ru-RU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1574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76FB5D-AEBE-4B79-B8B9-D4E6D5D42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588" y="152400"/>
            <a:ext cx="10628411" cy="18592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ДИСЦИПЛІН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Професійно-педагогічна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етика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школи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80671F5-5D3D-4FE3-8659-EE3EFB9BF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навчальної дисципліни є етичні, психологічні та дидактичні особливості підготовки  майбутніх  магістрів до педагогічної діяльності.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 завданнями навчальної дисципліни є опанування магістрами основними категоріями і поняттями етики і психології педагогічної діяльності викладача у вищий школі; механізмами, закономірностями психолого-педагогічної взаємодії суб’єктів освітнього процесу вищої школи; розвиток навичок педагогічного спілкування.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прияє усвідомленню магістрами необхідності дотримання норм професійної (педагогічної) етики, академічної доброчесності та розширення загального культурного світогляду</a:t>
            </a:r>
          </a:p>
        </p:txBody>
      </p:sp>
    </p:spTree>
    <p:extLst>
      <p:ext uri="{BB962C8B-B14F-4D97-AF65-F5344CB8AC3E}">
        <p14:creationId xmlns:p14="http://schemas.microsoft.com/office/powerpoint/2010/main" val="40195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7B9279-E4B6-4F9B-AF37-44F9CF375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навчальної дисципліни</a:t>
            </a:r>
          </a:p>
        </p:txBody>
      </p:sp>
      <p:graphicFrame>
        <p:nvGraphicFramePr>
          <p:cNvPr id="4" name="Місце для вмісту 3">
            <a:extLst>
              <a:ext uri="{FF2B5EF4-FFF2-40B4-BE49-F238E27FC236}">
                <a16:creationId xmlns:a16="http://schemas.microsoft.com/office/drawing/2014/main" id="{FC404E1E-0547-45BA-A5E1-AFED49F32A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7129861"/>
              </p:ext>
            </p:extLst>
          </p:nvPr>
        </p:nvGraphicFramePr>
        <p:xfrm>
          <a:off x="1203325" y="2011363"/>
          <a:ext cx="9783763" cy="4206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771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троката">
  <a:themeElements>
    <a:clrScheme name="Строката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Строката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рокат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TM03090430[[fn=Строката]]</Template>
  <TotalTime>50</TotalTime>
  <Words>244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Corbel</vt:lpstr>
      <vt:lpstr>Times New Roman</vt:lpstr>
      <vt:lpstr>Wingdings</vt:lpstr>
      <vt:lpstr>Строката</vt:lpstr>
      <vt:lpstr>дисципліни  за вибором освітній рівень Другий (магістерський)</vt:lpstr>
      <vt:lpstr>НАВЧАЛЬНA ДИСЦИПЛІНA Професійно-педагогічна етика  викладача вищої школи </vt:lpstr>
      <vt:lpstr>НАВЧАЛЬНA ДИСЦИПЛІНA Професійно-педагогічна етика  викладача вищої школи </vt:lpstr>
      <vt:lpstr>Програма навчальної дисципліни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дисципліни  за вибором</dc:title>
  <dc:creator>Olena Voliarska</dc:creator>
  <cp:lastModifiedBy>Елена Бесклинская</cp:lastModifiedBy>
  <cp:revision>7</cp:revision>
  <dcterms:created xsi:type="dcterms:W3CDTF">2023-05-29T16:30:34Z</dcterms:created>
  <dcterms:modified xsi:type="dcterms:W3CDTF">2023-06-20T15:00:12Z</dcterms:modified>
</cp:coreProperties>
</file>